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311" r:id="rId2"/>
    <p:sldId id="262" r:id="rId3"/>
    <p:sldId id="296" r:id="rId4"/>
    <p:sldId id="267" r:id="rId5"/>
    <p:sldId id="374" r:id="rId6"/>
    <p:sldId id="265" r:id="rId7"/>
    <p:sldId id="268" r:id="rId8"/>
    <p:sldId id="266" r:id="rId9"/>
    <p:sldId id="363" r:id="rId10"/>
    <p:sldId id="375" r:id="rId11"/>
    <p:sldId id="322" r:id="rId12"/>
    <p:sldId id="347" r:id="rId13"/>
    <p:sldId id="327" r:id="rId14"/>
    <p:sldId id="349" r:id="rId15"/>
    <p:sldId id="325" r:id="rId16"/>
    <p:sldId id="343" r:id="rId17"/>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B62E588-D89A-4BC1-A080-63FA8EF8D5A6}">
          <p14:sldIdLst>
            <p14:sldId id="311"/>
            <p14:sldId id="262"/>
            <p14:sldId id="296"/>
            <p14:sldId id="267"/>
            <p14:sldId id="374"/>
            <p14:sldId id="265"/>
            <p14:sldId id="268"/>
            <p14:sldId id="266"/>
            <p14:sldId id="363"/>
            <p14:sldId id="375"/>
            <p14:sldId id="322"/>
            <p14:sldId id="347"/>
            <p14:sldId id="327"/>
            <p14:sldId id="349"/>
            <p14:sldId id="325"/>
            <p14:sldId id="343"/>
          </p14:sldIdLst>
        </p14:section>
        <p14:section name="Section sans titre" id="{8A40CC6A-CB7E-4EBA-BE70-6AC70806061B}">
          <p14:sldIdLst/>
        </p14:section>
        <p14:section name="Section sans titre" id="{743FEC43-E405-4235-BCDC-1937704CFCCA}">
          <p14:sldIdLst/>
        </p14:section>
        <p14:section name="Section sans titre" id="{A967C66C-24D5-4336-896E-94C83776D3F7}">
          <p14:sldIdLst/>
        </p14:section>
        <p14:section name="Section sans titre" id="{0797C845-8F92-44D2-BBED-D743B69036DE}">
          <p14:sldIdLst/>
        </p14:section>
        <p14:section name="Section sans titre" id="{E5EF8AC0-E8FB-4956-9EB0-C400A85C2D86}">
          <p14:sldIdLst/>
        </p14:section>
        <p14:section name="Section sans titre" id="{71106835-E945-45AD-8A87-39F1B896791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10" autoAdjust="0"/>
  </p:normalViewPr>
  <p:slideViewPr>
    <p:cSldViewPr>
      <p:cViewPr>
        <p:scale>
          <a:sx n="93" d="100"/>
          <a:sy n="93" d="100"/>
        </p:scale>
        <p:origin x="-1338" y="1296"/>
      </p:cViewPr>
      <p:guideLst>
        <p:guide orient="horz" pos="3120"/>
        <p:guide pos="2160"/>
      </p:guideLst>
    </p:cSldViewPr>
  </p:slideViewPr>
  <p:notesTextViewPr>
    <p:cViewPr>
      <p:scale>
        <a:sx n="1" d="1"/>
        <a:sy n="1" d="1"/>
      </p:scale>
      <p:origin x="0" y="0"/>
    </p:cViewPr>
  </p:notesTextViewPr>
  <p:sorterViewPr>
    <p:cViewPr>
      <p:scale>
        <a:sx n="100" d="100"/>
        <a:sy n="100" d="100"/>
      </p:scale>
      <p:origin x="0" y="3798"/>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DF715C-EBEA-4A75-9107-44CB858A5E3B}" type="datetimeFigureOut">
              <a:rPr lang="fr-FR" smtClean="0"/>
              <a:t>17/01/2014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44684C-CF0F-41E5-BE8A-568D2D1F8717}" type="slidenum">
              <a:rPr lang="fr-FR" smtClean="0"/>
              <a:t>‹N°›</a:t>
            </a:fld>
            <a:endParaRPr lang="fr-FR"/>
          </a:p>
        </p:txBody>
      </p:sp>
    </p:spTree>
    <p:extLst>
      <p:ext uri="{BB962C8B-B14F-4D97-AF65-F5344CB8AC3E}">
        <p14:creationId xmlns:p14="http://schemas.microsoft.com/office/powerpoint/2010/main" val="3984471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6577"/>
            <a:ext cx="5829300" cy="2124074"/>
          </a:xfrm>
        </p:spPr>
        <p:txBody>
          <a:bodyPr/>
          <a:lstStyle>
            <a:lvl1pPr>
              <a:defRPr>
                <a:solidFill>
                  <a:srgbClr val="FF0000"/>
                </a:solidFill>
                <a:latin typeface="Berlin Sans FB" pitchFamily="34" charset="0"/>
              </a:defRPr>
            </a:lvl1pPr>
          </a:lstStyle>
          <a:p>
            <a:r>
              <a:rPr lang="fr-FR" smtClean="0"/>
              <a:t>Modifiez le style du titre</a:t>
            </a:r>
            <a:endParaRPr lang="fr-FR"/>
          </a:p>
        </p:txBody>
      </p:sp>
      <p:sp>
        <p:nvSpPr>
          <p:cNvPr id="3" name="Sous-titre 2"/>
          <p:cNvSpPr>
            <a:spLocks noGrp="1"/>
          </p:cNvSpPr>
          <p:nvPr>
            <p:ph type="subTitle" idx="1"/>
          </p:nvPr>
        </p:nvSpPr>
        <p:spPr>
          <a:xfrm>
            <a:off x="1028700" y="5613401"/>
            <a:ext cx="4800600" cy="2532063"/>
          </a:xfrm>
        </p:spPr>
        <p:txBody>
          <a:bodyPr/>
          <a:lstStyle>
            <a:lvl1pPr marL="0" indent="0" algn="ctr">
              <a:buNone/>
              <a:defRPr>
                <a:solidFill>
                  <a:srgbClr val="0070C0"/>
                </a:solidFill>
                <a:latin typeface="Berlin Sans FB"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E80C0C0-0CC6-4CD3-858B-194CE3B2CAB6}" type="datetimeFigureOut">
              <a:rPr lang="fr-FR" smtClean="0"/>
              <a:t>17/01/2014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A87861-A8F0-40E6-B722-617BA6363FC4}" type="slidenum">
              <a:rPr lang="fr-FR" smtClean="0"/>
              <a:t>‹N°›</a:t>
            </a:fld>
            <a:endParaRPr lang="fr-FR"/>
          </a:p>
        </p:txBody>
      </p:sp>
    </p:spTree>
    <p:extLst>
      <p:ext uri="{BB962C8B-B14F-4D97-AF65-F5344CB8AC3E}">
        <p14:creationId xmlns:p14="http://schemas.microsoft.com/office/powerpoint/2010/main" val="15437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80C0C0-0CC6-4CD3-858B-194CE3B2CAB6}" type="datetimeFigureOut">
              <a:rPr lang="fr-FR" smtClean="0"/>
              <a:t>17/01/2014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A87861-A8F0-40E6-B722-617BA6363FC4}" type="slidenum">
              <a:rPr lang="fr-FR" smtClean="0"/>
              <a:t>‹N°›</a:t>
            </a:fld>
            <a:endParaRPr lang="fr-FR"/>
          </a:p>
        </p:txBody>
      </p:sp>
    </p:spTree>
    <p:extLst>
      <p:ext uri="{BB962C8B-B14F-4D97-AF65-F5344CB8AC3E}">
        <p14:creationId xmlns:p14="http://schemas.microsoft.com/office/powerpoint/2010/main" val="126533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876"/>
            <a:ext cx="1543050" cy="84518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396876"/>
            <a:ext cx="4476750" cy="8451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80C0C0-0CC6-4CD3-858B-194CE3B2CAB6}" type="datetimeFigureOut">
              <a:rPr lang="fr-FR" smtClean="0"/>
              <a:t>17/01/2014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A87861-A8F0-40E6-B722-617BA6363FC4}" type="slidenum">
              <a:rPr lang="fr-FR" smtClean="0"/>
              <a:t>‹N°›</a:t>
            </a:fld>
            <a:endParaRPr lang="fr-FR"/>
          </a:p>
        </p:txBody>
      </p:sp>
    </p:spTree>
    <p:extLst>
      <p:ext uri="{BB962C8B-B14F-4D97-AF65-F5344CB8AC3E}">
        <p14:creationId xmlns:p14="http://schemas.microsoft.com/office/powerpoint/2010/main" val="67037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80C0C0-0CC6-4CD3-858B-194CE3B2CAB6}" type="datetimeFigureOut">
              <a:rPr lang="fr-FR" smtClean="0"/>
              <a:t>17/01/2014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A87861-A8F0-40E6-B722-617BA6363FC4}" type="slidenum">
              <a:rPr lang="fr-FR" smtClean="0"/>
              <a:t>‹N°›</a:t>
            </a:fld>
            <a:endParaRPr lang="fr-FR"/>
          </a:p>
        </p:txBody>
      </p:sp>
    </p:spTree>
    <p:extLst>
      <p:ext uri="{BB962C8B-B14F-4D97-AF65-F5344CB8AC3E}">
        <p14:creationId xmlns:p14="http://schemas.microsoft.com/office/powerpoint/2010/main" val="20685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6365877"/>
            <a:ext cx="5829300" cy="1966913"/>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338" y="419894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E80C0C0-0CC6-4CD3-858B-194CE3B2CAB6}" type="datetimeFigureOut">
              <a:rPr lang="fr-FR" smtClean="0"/>
              <a:t>17/01/2014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A87861-A8F0-40E6-B722-617BA6363FC4}" type="slidenum">
              <a:rPr lang="fr-FR" smtClean="0"/>
              <a:t>‹N°›</a:t>
            </a:fld>
            <a:endParaRPr lang="fr-FR"/>
          </a:p>
        </p:txBody>
      </p:sp>
    </p:spTree>
    <p:extLst>
      <p:ext uri="{BB962C8B-B14F-4D97-AF65-F5344CB8AC3E}">
        <p14:creationId xmlns:p14="http://schemas.microsoft.com/office/powerpoint/2010/main" val="350173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42900" y="2311402"/>
            <a:ext cx="3009900" cy="6537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505200" y="2311402"/>
            <a:ext cx="3009900" cy="6537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E80C0C0-0CC6-4CD3-858B-194CE3B2CAB6}" type="datetimeFigureOut">
              <a:rPr lang="fr-FR" smtClean="0"/>
              <a:t>17/01/2014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A87861-A8F0-40E6-B722-617BA6363FC4}" type="slidenum">
              <a:rPr lang="fr-FR" smtClean="0"/>
              <a:t>‹N°›</a:t>
            </a:fld>
            <a:endParaRPr lang="fr-FR"/>
          </a:p>
        </p:txBody>
      </p:sp>
    </p:spTree>
    <p:extLst>
      <p:ext uri="{BB962C8B-B14F-4D97-AF65-F5344CB8AC3E}">
        <p14:creationId xmlns:p14="http://schemas.microsoft.com/office/powerpoint/2010/main" val="360400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217740"/>
            <a:ext cx="3030538" cy="9239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4564" y="2217740"/>
            <a:ext cx="3030537" cy="9239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4564"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E80C0C0-0CC6-4CD3-858B-194CE3B2CAB6}" type="datetimeFigureOut">
              <a:rPr lang="fr-FR" smtClean="0"/>
              <a:t>17/01/2014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A87861-A8F0-40E6-B722-617BA6363FC4}" type="slidenum">
              <a:rPr lang="fr-FR" smtClean="0"/>
              <a:t>‹N°›</a:t>
            </a:fld>
            <a:endParaRPr lang="fr-FR"/>
          </a:p>
        </p:txBody>
      </p:sp>
    </p:spTree>
    <p:extLst>
      <p:ext uri="{BB962C8B-B14F-4D97-AF65-F5344CB8AC3E}">
        <p14:creationId xmlns:p14="http://schemas.microsoft.com/office/powerpoint/2010/main" val="356209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E80C0C0-0CC6-4CD3-858B-194CE3B2CAB6}" type="datetimeFigureOut">
              <a:rPr lang="fr-FR" smtClean="0"/>
              <a:t>17/01/2014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A87861-A8F0-40E6-B722-617BA6363FC4}" type="slidenum">
              <a:rPr lang="fr-FR" smtClean="0"/>
              <a:t>‹N°›</a:t>
            </a:fld>
            <a:endParaRPr lang="fr-FR"/>
          </a:p>
        </p:txBody>
      </p:sp>
    </p:spTree>
    <p:extLst>
      <p:ext uri="{BB962C8B-B14F-4D97-AF65-F5344CB8AC3E}">
        <p14:creationId xmlns:p14="http://schemas.microsoft.com/office/powerpoint/2010/main" val="64195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80C0C0-0CC6-4CD3-858B-194CE3B2CAB6}" type="datetimeFigureOut">
              <a:rPr lang="fr-FR" smtClean="0"/>
              <a:t>17/01/2014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A87861-A8F0-40E6-B722-617BA6363FC4}" type="slidenum">
              <a:rPr lang="fr-FR" smtClean="0"/>
              <a:t>‹N°›</a:t>
            </a:fld>
            <a:endParaRPr lang="fr-FR"/>
          </a:p>
        </p:txBody>
      </p:sp>
    </p:spTree>
    <p:extLst>
      <p:ext uri="{BB962C8B-B14F-4D97-AF65-F5344CB8AC3E}">
        <p14:creationId xmlns:p14="http://schemas.microsoft.com/office/powerpoint/2010/main" val="50031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3702"/>
            <a:ext cx="2255838" cy="167957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9" y="393702"/>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417496"/>
            <a:ext cx="2726060" cy="291654"/>
          </a:xfrm>
        </p:spPr>
        <p:txBody>
          <a:bodyPr/>
          <a:lstStyle>
            <a:lvl1pPr>
              <a:defRPr/>
            </a:lvl1pPr>
          </a:lstStyle>
          <a:p>
            <a:r>
              <a:rPr lang="fr-FR" dirty="0" smtClean="0"/>
              <a:t>La rénovation de </a:t>
            </a:r>
            <a:r>
              <a:rPr lang="fr-FR" dirty="0" err="1" smtClean="0"/>
              <a:t>Lambarena</a:t>
            </a:r>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5A87861-A8F0-40E6-B722-617BA6363FC4}" type="slidenum">
              <a:rPr lang="fr-FR" smtClean="0"/>
              <a:t>‹N°›</a:t>
            </a:fld>
            <a:endParaRPr lang="fr-FR" dirty="0"/>
          </a:p>
        </p:txBody>
      </p:sp>
    </p:spTree>
    <p:extLst>
      <p:ext uri="{BB962C8B-B14F-4D97-AF65-F5344CB8AC3E}">
        <p14:creationId xmlns:p14="http://schemas.microsoft.com/office/powerpoint/2010/main" val="401352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934200"/>
            <a:ext cx="4114800" cy="819150"/>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613" y="885824"/>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E80C0C0-0CC6-4CD3-858B-194CE3B2CAB6}" type="datetimeFigureOut">
              <a:rPr lang="fr-FR" smtClean="0"/>
              <a:t>17/01/2014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A87861-A8F0-40E6-B722-617BA6363FC4}" type="slidenum">
              <a:rPr lang="fr-FR" smtClean="0"/>
              <a:t>‹N°›</a:t>
            </a:fld>
            <a:endParaRPr lang="fr-FR"/>
          </a:p>
        </p:txBody>
      </p:sp>
    </p:spTree>
    <p:extLst>
      <p:ext uri="{BB962C8B-B14F-4D97-AF65-F5344CB8AC3E}">
        <p14:creationId xmlns:p14="http://schemas.microsoft.com/office/powerpoint/2010/main" val="400970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876"/>
            <a:ext cx="6172200" cy="1651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311402"/>
            <a:ext cx="6172200" cy="653732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8E80C0C0-0CC6-4CD3-858B-194CE3B2CAB6}" type="datetimeFigureOut">
              <a:rPr lang="fr-FR" smtClean="0"/>
              <a:t>17/01/2014</a:t>
            </a:fld>
            <a:endParaRPr lang="fr-FR"/>
          </a:p>
        </p:txBody>
      </p:sp>
      <p:sp>
        <p:nvSpPr>
          <p:cNvPr id="5" name="Espace réservé du pied de page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85A87861-A8F0-40E6-B722-617BA6363FC4}" type="slidenum">
              <a:rPr lang="fr-FR" smtClean="0"/>
              <a:t>‹N°›</a:t>
            </a:fld>
            <a:endParaRPr lang="fr-FR"/>
          </a:p>
        </p:txBody>
      </p:sp>
    </p:spTree>
    <p:extLst>
      <p:ext uri="{BB962C8B-B14F-4D97-AF65-F5344CB8AC3E}">
        <p14:creationId xmlns:p14="http://schemas.microsoft.com/office/powerpoint/2010/main" val="1560349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L’aménagement du pont</a:t>
            </a:r>
            <a:endParaRPr lang="fr-FR" dirty="0"/>
          </a:p>
        </p:txBody>
      </p:sp>
      <p:sp>
        <p:nvSpPr>
          <p:cNvPr id="3" name="Sous-titre 2"/>
          <p:cNvSpPr>
            <a:spLocks noGrp="1"/>
          </p:cNvSpPr>
          <p:nvPr>
            <p:ph type="subTitle" idx="1"/>
          </p:nvPr>
        </p:nvSpPr>
        <p:spPr/>
        <p:txBody>
          <a:bodyPr/>
          <a:lstStyle/>
          <a:p>
            <a:r>
              <a:rPr lang="fr-FR" dirty="0" smtClean="0"/>
              <a:t>Déplacer la descente</a:t>
            </a:r>
          </a:p>
          <a:p>
            <a:r>
              <a:rPr lang="fr-FR" dirty="0" smtClean="0"/>
              <a:t>Repeindre le pont</a:t>
            </a:r>
          </a:p>
          <a:p>
            <a:r>
              <a:rPr lang="fr-FR" dirty="0" smtClean="0"/>
              <a:t>Changer le guideau</a:t>
            </a:r>
            <a:endParaRPr lang="fr-FR" dirty="0"/>
          </a:p>
        </p:txBody>
      </p:sp>
    </p:spTree>
    <p:extLst>
      <p:ext uri="{BB962C8B-B14F-4D97-AF65-F5344CB8AC3E}">
        <p14:creationId xmlns:p14="http://schemas.microsoft.com/office/powerpoint/2010/main" val="298192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973" y="56456"/>
            <a:ext cx="4614213" cy="400110"/>
          </a:xfrm>
          <a:prstGeom prst="rect">
            <a:avLst/>
          </a:prstGeom>
          <a:noFill/>
        </p:spPr>
        <p:txBody>
          <a:bodyPr wrap="none" lIns="91440" tIns="45720" rIns="91440" bIns="45720">
            <a:spAutoFit/>
          </a:bodyPr>
          <a:lstStyle/>
          <a:p>
            <a:pPr algn="ct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Glaçage et </a:t>
            </a:r>
            <a:r>
              <a:rPr lang="fr-F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couche d’apprêt sur le pont AR</a:t>
            </a:r>
            <a:endParaRPr lang="fr-F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3717032" y="1064568"/>
            <a:ext cx="3105269" cy="1569660"/>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Pour le pont arrière, Thierry opte pour une nouvelle stratégie. Il réalise d’abord un glaçage en résine qui comble les irrégularités et permet de passer directement la couche d’apprêt</a:t>
            </a:r>
            <a:r>
              <a:rPr lang="fr-F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blanc.</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1048" y="3008784"/>
            <a:ext cx="2961253" cy="396465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4528"/>
            <a:ext cx="3717032" cy="2776301"/>
          </a:xfrm>
          <a:prstGeom prst="rect">
            <a:avLst/>
          </a:prstGeom>
        </p:spPr>
      </p:pic>
      <p:sp>
        <p:nvSpPr>
          <p:cNvPr id="6" name="Rectangle 5"/>
          <p:cNvSpPr/>
          <p:nvPr/>
        </p:nvSpPr>
        <p:spPr>
          <a:xfrm>
            <a:off x="204810" y="3728864"/>
            <a:ext cx="3512222" cy="3293209"/>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Nous profitons d’un mois de décembre très ensoleillé pour avancer le chantier peinture du pont.</a:t>
            </a:r>
          </a:p>
          <a:p>
            <a:pPr algn="ctr"/>
            <a:endParaRPr lang="fr-F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Mais la chance n’est pas avec nous ! La peinture de la première couche cloque à certains endroits et Thierry doit poncer et recommencer… il soupçonne l’acétone ayant imbibé son pantalon. Seconde couche… et le problème se renouvelle. Cette fois nous incriminons la barquette alu utilisée comme bac à peinture… Suite au prochain essai !</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129699"/>
            <a:ext cx="3717032" cy="2776301"/>
          </a:xfrm>
          <a:prstGeom prst="rect">
            <a:avLst/>
          </a:prstGeom>
        </p:spPr>
      </p:pic>
      <p:sp>
        <p:nvSpPr>
          <p:cNvPr id="8" name="Rectangle 7"/>
          <p:cNvSpPr/>
          <p:nvPr/>
        </p:nvSpPr>
        <p:spPr>
          <a:xfrm>
            <a:off x="3901514" y="7689304"/>
            <a:ext cx="2880320" cy="1569660"/>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Thierry fait donc les choses « en règle » : combinaison blanche et chaussons bleus pour travailler. </a:t>
            </a:r>
            <a:r>
              <a:rPr lang="fr-FR"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Reponçage</a:t>
            </a: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et </a:t>
            </a:r>
            <a:r>
              <a:rPr lang="fr-FR"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n-ième</a:t>
            </a: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couche … et la peinture donne enfin satisfaction ! </a:t>
            </a:r>
          </a:p>
        </p:txBody>
      </p:sp>
    </p:spTree>
    <p:extLst>
      <p:ext uri="{BB962C8B-B14F-4D97-AF65-F5344CB8AC3E}">
        <p14:creationId xmlns:p14="http://schemas.microsoft.com/office/powerpoint/2010/main" val="239055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cockpit</a:t>
            </a:r>
            <a:endParaRPr lang="fr-FR" dirty="0"/>
          </a:p>
        </p:txBody>
      </p:sp>
      <p:sp>
        <p:nvSpPr>
          <p:cNvPr id="3" name="Sous-titre 2"/>
          <p:cNvSpPr>
            <a:spLocks noGrp="1"/>
          </p:cNvSpPr>
          <p:nvPr>
            <p:ph type="subTitle" idx="1"/>
          </p:nvPr>
        </p:nvSpPr>
        <p:spPr/>
        <p:txBody>
          <a:bodyPr>
            <a:normAutofit fontScale="85000" lnSpcReduction="20000"/>
          </a:bodyPr>
          <a:lstStyle/>
          <a:p>
            <a:r>
              <a:rPr lang="fr-FR" dirty="0" smtClean="0"/>
              <a:t>La descente vers le carré</a:t>
            </a:r>
          </a:p>
          <a:p>
            <a:r>
              <a:rPr lang="fr-FR" dirty="0" smtClean="0"/>
              <a:t>Les caillebotis</a:t>
            </a:r>
          </a:p>
          <a:p>
            <a:r>
              <a:rPr lang="fr-FR" dirty="0" smtClean="0"/>
              <a:t>Les instruments de navigation</a:t>
            </a:r>
          </a:p>
          <a:p>
            <a:r>
              <a:rPr lang="fr-FR" dirty="0" smtClean="0"/>
              <a:t>La commande moteur</a:t>
            </a:r>
          </a:p>
          <a:p>
            <a:r>
              <a:rPr lang="fr-FR" dirty="0" smtClean="0"/>
              <a:t>La table</a:t>
            </a:r>
          </a:p>
          <a:p>
            <a:r>
              <a:rPr lang="fr-FR" dirty="0" smtClean="0"/>
              <a:t>Les </a:t>
            </a:r>
            <a:r>
              <a:rPr lang="fr-FR" dirty="0" err="1" smtClean="0"/>
              <a:t>équipets</a:t>
            </a:r>
            <a:endParaRPr lang="fr-FR" dirty="0"/>
          </a:p>
        </p:txBody>
      </p:sp>
    </p:spTree>
    <p:extLst>
      <p:ext uri="{BB962C8B-B14F-4D97-AF65-F5344CB8AC3E}">
        <p14:creationId xmlns:p14="http://schemas.microsoft.com/office/powerpoint/2010/main" val="127206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2540" y="292129"/>
            <a:ext cx="4474109" cy="584775"/>
          </a:xfrm>
          <a:prstGeom prst="rect">
            <a:avLst/>
          </a:prstGeom>
          <a:noFill/>
        </p:spPr>
        <p:txBody>
          <a:bodyPr wrap="none" lIns="91440" tIns="45720" rIns="91440" bIns="45720">
            <a:spAutoFit/>
          </a:bodyPr>
          <a:lstStyle/>
          <a:p>
            <a:pPr algn="ctr"/>
            <a:r>
              <a:rPr lang="fr-FR"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 descente vers le carré</a:t>
            </a:r>
            <a:endParaRPr lang="fr-FR"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3309594" y="3892965"/>
            <a:ext cx="3338875" cy="1938992"/>
          </a:xfrm>
          <a:prstGeom prst="rect">
            <a:avLst/>
          </a:prstGeom>
          <a:noFill/>
        </p:spPr>
        <p:txBody>
          <a:bodyPr wrap="square" lIns="91440" tIns="45720" rIns="91440" bIns="45720">
            <a:spAutoFit/>
          </a:bodyPr>
          <a:lstStyle/>
          <a:p>
            <a:pPr algn="ct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Thierry pose des profilés alu pour faire coulisser le </a:t>
            </a:r>
            <a:r>
              <a:rPr lang="fr-FR"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plexy</a:t>
            </a: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Ils sont collés avec une colle spéciale : celle qui sert à soutenir le pont d’Aquitaine… ça devrait tenir !</a:t>
            </a:r>
          </a:p>
        </p:txBody>
      </p:sp>
      <p:pic>
        <p:nvPicPr>
          <p:cNvPr id="1028" name="Picture 4" descr="C:\Users\CATH\Documents\LAMBARENA\photos\AAA-photos travaux\IMG_03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639" y="1170203"/>
            <a:ext cx="3232830" cy="24146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7765" y="1561917"/>
            <a:ext cx="2873069" cy="1631216"/>
          </a:xfrm>
          <a:prstGeom prst="rect">
            <a:avLst/>
          </a:prstGeom>
          <a:noFill/>
        </p:spPr>
        <p:txBody>
          <a:bodyPr wrap="square" lIns="91440" tIns="45720" rIns="91440" bIns="45720">
            <a:spAutoFit/>
          </a:bodyPr>
          <a:lstStyle/>
          <a:p>
            <a:pPr algn="ct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Après avoir découpé le pont pour faire place à la descente, il faut retailler l’assise pour laisser place aux profilés..</a:t>
            </a:r>
          </a:p>
        </p:txBody>
      </p:sp>
      <p:pic>
        <p:nvPicPr>
          <p:cNvPr id="2050" name="Picture 2" descr="C:\Users\CATH\Documents\LAMBARENA\compléments photos 2\P1070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24" y="3584848"/>
            <a:ext cx="3073550" cy="23050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6283" y="6936022"/>
            <a:ext cx="3159355" cy="1323439"/>
          </a:xfrm>
          <a:prstGeom prst="rect">
            <a:avLst/>
          </a:prstGeom>
          <a:noFill/>
        </p:spPr>
        <p:txBody>
          <a:bodyPr wrap="square" lIns="91440" tIns="45720" rIns="91440" bIns="45720">
            <a:spAutoFit/>
          </a:bodyPr>
          <a:lstStyle/>
          <a:p>
            <a:pPr algn="ct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Thierry pose 2 profilés alu : un rail pour le </a:t>
            </a:r>
            <a:r>
              <a:rPr lang="fr-FR"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plexy</a:t>
            </a: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et un rail pour le volet bois. Le tout coulisse sous le hublot. </a:t>
            </a:r>
          </a:p>
        </p:txBody>
      </p:sp>
      <p:pic>
        <p:nvPicPr>
          <p:cNvPr id="9" name="Picture 2" descr="C:\Users\CATH\Documents\LAMBARENA\photos\AAA-photos travaux\descen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2719" y="6012072"/>
            <a:ext cx="2598599" cy="347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0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lbum travaux\IMG_0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252" y="1326492"/>
            <a:ext cx="2927175" cy="21863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27939" y="584517"/>
            <a:ext cx="2963311" cy="400110"/>
          </a:xfrm>
          <a:prstGeom prst="rect">
            <a:avLst/>
          </a:prstGeom>
          <a:noFill/>
        </p:spPr>
        <p:txBody>
          <a:bodyPr wrap="none" lIns="91440" tIns="45720" rIns="91440" bIns="45720">
            <a:spAutoFit/>
          </a:bodyPr>
          <a:lstStyle/>
          <a:p>
            <a:pPr algn="ctr"/>
            <a:r>
              <a:rPr lang="fr-F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Rénovation des caillebotis</a:t>
            </a:r>
            <a:endParaRPr lang="fr-F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3933055" y="1640632"/>
            <a:ext cx="2592413" cy="1077218"/>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 ponçage des caillebotis nous révèle qu’ils sont en bois exotique et méritent une rénovation.</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620689" y="3512840"/>
            <a:ext cx="5616624" cy="1815882"/>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C’est donc parti pour un démontage et quelques heures de ponçage. Catherine passe quelques couches de l’huile de teck… mais a la mauvaise idée d’utiliser le récipient qui a servi pour le vitrificateur. La résine finit par se dissoudre et un film collant s’étale sur le bois ! Pas d’autre solution que de poncer à nouveau ! Et c’est parti pour un 2</a:t>
            </a:r>
            <a:r>
              <a:rPr lang="fr-FR" sz="1600" b="1"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ème</a:t>
            </a: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tour… tout ça pour avoir eu la flemme d’aller chercher une boite de conserve vide… </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95711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07" y="572686"/>
            <a:ext cx="6801093" cy="584775"/>
          </a:xfrm>
          <a:prstGeom prst="rect">
            <a:avLst/>
          </a:prstGeom>
          <a:noFill/>
        </p:spPr>
        <p:txBody>
          <a:bodyPr wrap="none" lIns="91440" tIns="45720" rIns="91440" bIns="45720">
            <a:spAutoFit/>
          </a:bodyPr>
          <a:lstStyle/>
          <a:p>
            <a:pPr algn="ctr"/>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Déplacement des commandes moteur </a:t>
            </a:r>
            <a:endParaRPr lang="fr-FR"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3157396" y="1632462"/>
            <a:ext cx="3349946" cy="1631216"/>
          </a:xfrm>
          <a:prstGeom prst="rect">
            <a:avLst/>
          </a:prstGeom>
          <a:noFill/>
        </p:spPr>
        <p:txBody>
          <a:bodyPr wrap="square" lIns="91440" tIns="45720" rIns="91440" bIns="45720">
            <a:spAutoFit/>
          </a:bodyPr>
          <a:lstStyle/>
          <a:p>
            <a:pPr algn="ct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 tableau de commande moteur  doit être déplacé. Il trouve une meilleure place dans l’</a:t>
            </a:r>
            <a:r>
              <a:rPr lang="fr-FR"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équipet</a:t>
            </a: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tribord, à portée de main du barreur.</a:t>
            </a:r>
          </a:p>
        </p:txBody>
      </p:sp>
      <p:pic>
        <p:nvPicPr>
          <p:cNvPr id="2050" name="Picture 2" descr="C:\Users\CATH\Documents\LAMBARENA\photos\AAA-photos travaux\DSCF24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64" y="1428524"/>
            <a:ext cx="2752732" cy="1835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5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coque</a:t>
            </a:r>
            <a:endParaRPr lang="fr-FR" dirty="0"/>
          </a:p>
        </p:txBody>
      </p:sp>
      <p:sp>
        <p:nvSpPr>
          <p:cNvPr id="3" name="Sous-titre 2"/>
          <p:cNvSpPr>
            <a:spLocks noGrp="1"/>
          </p:cNvSpPr>
          <p:nvPr>
            <p:ph type="subTitle" idx="1"/>
          </p:nvPr>
        </p:nvSpPr>
        <p:spPr>
          <a:xfrm>
            <a:off x="548680" y="5613401"/>
            <a:ext cx="5280620" cy="2532063"/>
          </a:xfrm>
        </p:spPr>
        <p:txBody>
          <a:bodyPr/>
          <a:lstStyle/>
          <a:p>
            <a:r>
              <a:rPr lang="fr-FR" dirty="0"/>
              <a:t>Pose du sabot sous le safran</a:t>
            </a:r>
          </a:p>
          <a:p>
            <a:r>
              <a:rPr lang="fr-FR" dirty="0" smtClean="0"/>
              <a:t>Changement des linteaux</a:t>
            </a:r>
          </a:p>
          <a:p>
            <a:r>
              <a:rPr lang="fr-FR" dirty="0" smtClean="0"/>
              <a:t>Rénovation des passe-coque</a:t>
            </a:r>
          </a:p>
          <a:p>
            <a:r>
              <a:rPr lang="fr-FR" dirty="0" smtClean="0"/>
              <a:t>Peinture de la coque</a:t>
            </a:r>
            <a:endParaRPr lang="fr-FR" dirty="0"/>
          </a:p>
        </p:txBody>
      </p:sp>
    </p:spTree>
    <p:extLst>
      <p:ext uri="{BB962C8B-B14F-4D97-AF65-F5344CB8AC3E}">
        <p14:creationId xmlns:p14="http://schemas.microsoft.com/office/powerpoint/2010/main" val="28786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2246" y="384462"/>
            <a:ext cx="1071126" cy="400110"/>
          </a:xfrm>
          <a:prstGeom prst="rect">
            <a:avLst/>
          </a:prstGeom>
          <a:noFill/>
        </p:spPr>
        <p:txBody>
          <a:bodyPr wrap="none" lIns="91440" tIns="45720" rIns="91440" bIns="45720">
            <a:spAutoFit/>
          </a:bodyPr>
          <a:lstStyle/>
          <a:p>
            <a:pPr algn="ctr"/>
            <a:r>
              <a:rPr lang="fr-F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 quille</a:t>
            </a:r>
            <a:endParaRPr lang="fr-F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4581128" y="1352600"/>
            <a:ext cx="2016224" cy="2062103"/>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cale moteur n’est pas étanche : résultat, la quille est pleine d’eau. Thierry se décide à percer une série de trous au bas de la quille pour évacuer l’eau.</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123" name="Picture 3" descr="C:\Users\CATH\Documents\LAMBARENA\photos\AAA-photos travaux\P10509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495" y="1065013"/>
            <a:ext cx="3516569" cy="26372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8494" y="4232920"/>
            <a:ext cx="5892834" cy="830997"/>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Fred installe sa pompe à vide pour achever d’assécher la quille. Il n’y aura plus qu’à résiner les trous !</a:t>
            </a:r>
          </a:p>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Et bien sûr, le fond de la cale moteur a été au préalable étanchéifié.</a:t>
            </a:r>
          </a:p>
        </p:txBody>
      </p:sp>
      <p:pic>
        <p:nvPicPr>
          <p:cNvPr id="5124" name="Picture 4" descr="C:\Users\CATH\Documents\LAMBARENA\photos\AAA-photos travaux\IMG_03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179" y="5961112"/>
            <a:ext cx="3919464" cy="292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5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7164" y="384462"/>
            <a:ext cx="5224892" cy="400110"/>
          </a:xfrm>
          <a:prstGeom prst="rect">
            <a:avLst/>
          </a:prstGeom>
          <a:noFill/>
        </p:spPr>
        <p:txBody>
          <a:bodyPr wrap="none" lIns="91440" tIns="45720" rIns="91440" bIns="45720">
            <a:spAutoFit/>
          </a:bodyPr>
          <a:lstStyle/>
          <a:p>
            <a:pPr algn="ctr"/>
            <a:r>
              <a:rPr lang="fr-F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Autre chantier important : déplacer la descente</a:t>
            </a:r>
            <a:endParaRPr lang="fr-F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507079" y="1208584"/>
            <a:ext cx="5605061" cy="830997"/>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Une échelle très raide descend vers la table à carte à l’arrière : c’est dangereux, pas pratique et inadapté à notre projet de cabine AR.</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269536" y="4953000"/>
            <a:ext cx="2772309" cy="1815882"/>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Visiblement, à l’origine la descente se faisait vers le carré : la réouverture sera assez facile.</a:t>
            </a:r>
          </a:p>
          <a:p>
            <a:pPr algn="ctr"/>
            <a:r>
              <a:rPr lang="fr-FR"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Les instruments et le tableau de commande du moteur devront être déplacés.</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Rectangle 11"/>
          <p:cNvSpPr/>
          <p:nvPr/>
        </p:nvSpPr>
        <p:spPr>
          <a:xfrm>
            <a:off x="3309610" y="8016813"/>
            <a:ext cx="2397785" cy="830997"/>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 carré était sombre : un petit hublot subsiste de l’ancienne descente</a:t>
            </a:r>
            <a:r>
              <a:rPr lang="fr-F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AV.</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 name="Picture 3" descr="C:\Users\CATH\Pictures\Lambarena\avant\DSCF6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731" y="2218640"/>
            <a:ext cx="2439206" cy="2014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CATH\Documents\LAMBARENA\album travaux\DSCF6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616195"/>
            <a:ext cx="2223987" cy="29653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CATH\Pictures\Lambarena\avant\DSCF60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375" y="7417049"/>
            <a:ext cx="2479470" cy="18552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CATH\Pictures\Lambarena\avant\DSCF60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6065" y="2273378"/>
            <a:ext cx="2612727" cy="195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54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527" y="184407"/>
            <a:ext cx="3776675" cy="400110"/>
          </a:xfrm>
          <a:prstGeom prst="rect">
            <a:avLst/>
          </a:prstGeom>
          <a:noFill/>
        </p:spPr>
        <p:txBody>
          <a:bodyPr wrap="none" lIns="91440" tIns="45720" rIns="91440" bIns="45720">
            <a:spAutoFit/>
          </a:bodyPr>
          <a:lstStyle/>
          <a:p>
            <a:pPr algn="ctr"/>
            <a:r>
              <a:rPr lang="fr-F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 descente est déplacée à l’avant</a:t>
            </a:r>
            <a:endParaRPr lang="fr-F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253831" y="1040559"/>
            <a:ext cx="1663002" cy="1077218"/>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 hublot AR est enlevé et</a:t>
            </a:r>
          </a:p>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l’ouverture AV est dégagée.</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ectangle 8"/>
          <p:cNvSpPr/>
          <p:nvPr/>
        </p:nvSpPr>
        <p:spPr>
          <a:xfrm>
            <a:off x="3704246" y="4174558"/>
            <a:ext cx="2893106" cy="1323439"/>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fermeture AR est bouchée et comme le plafond est pourri, Thierry le reprend : contreplaqué et résine, le roof arrière est réparé.</a:t>
            </a:r>
          </a:p>
        </p:txBody>
      </p:sp>
      <p:pic>
        <p:nvPicPr>
          <p:cNvPr id="7" name="Picture 5" descr="C:\Users\CATH\Documents\LAMBARENA\photos\AAA-photos travaux\IMG_0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912" y="842092"/>
            <a:ext cx="3415883" cy="25513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ATH\Documents\LAMBARENA\album travaux\IMG_02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36" y="3872880"/>
            <a:ext cx="3340210" cy="24948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CATH\Documents\LAMBARENA\photos\AAA-photos travaux\IMG_03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2864" y="6865431"/>
            <a:ext cx="3423460" cy="255702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53831" y="7434821"/>
            <a:ext cx="2948215" cy="1323439"/>
          </a:xfrm>
          <a:prstGeom prst="rect">
            <a:avLst/>
          </a:prstGeom>
          <a:noFill/>
        </p:spPr>
        <p:txBody>
          <a:bodyPr wrap="square" lIns="91440" tIns="45720" rIns="91440" bIns="45720">
            <a:spAutoFit/>
          </a:bodyPr>
          <a:lstStyle/>
          <a:p>
            <a:pPr algn="ct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partie avant du cockpit est découpée pour dégager la nouvelle ouverture vers le carré.</a:t>
            </a:r>
          </a:p>
        </p:txBody>
      </p:sp>
    </p:spTree>
    <p:extLst>
      <p:ext uri="{BB962C8B-B14F-4D97-AF65-F5344CB8AC3E}">
        <p14:creationId xmlns:p14="http://schemas.microsoft.com/office/powerpoint/2010/main" val="28271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3008" y="184407"/>
            <a:ext cx="2917465" cy="400110"/>
          </a:xfrm>
          <a:prstGeom prst="rect">
            <a:avLst/>
          </a:prstGeom>
          <a:noFill/>
        </p:spPr>
        <p:txBody>
          <a:bodyPr wrap="none" lIns="91440" tIns="45720" rIns="91440" bIns="45720">
            <a:spAutoFit/>
          </a:bodyPr>
          <a:lstStyle/>
          <a:p>
            <a:pPr algn="ctr"/>
            <a:r>
              <a:rPr lang="fr-F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Changement du guindeau</a:t>
            </a:r>
            <a:endParaRPr lang="fr-F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3128748" y="3008784"/>
            <a:ext cx="3384375" cy="1077218"/>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fr-FR" sz="1600" b="1"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er</a:t>
            </a: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essai : ouverture de la baille de mouillage et pose du guideau à l’avant… mais la baille est trop courte pour écouler la chaîne !</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3239310" y="4304928"/>
            <a:ext cx="3347599" cy="584775"/>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2ème essai : pose du guideau sur la porte… mais ce n’est pas assez solide.</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Rectangle 9"/>
          <p:cNvSpPr/>
          <p:nvPr/>
        </p:nvSpPr>
        <p:spPr>
          <a:xfrm>
            <a:off x="328774" y="5529064"/>
            <a:ext cx="2708836" cy="1077218"/>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Thierry </a:t>
            </a:r>
            <a:r>
              <a:rPr lang="fr-FR"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a:t>
            </a: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-démonte et installe un billot de bois pour accueillir le guideau : ça ne risque plus de lâcher !</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2" name="Picture 2" descr="C:\Users\CATH\Pictures\Lambarena\avant\DSCF6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7603" y="756635"/>
            <a:ext cx="2585739" cy="19393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CATH\Documents\LAMBARENA\photos\AAA-photos travaux\IMG_02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774" y="3008784"/>
            <a:ext cx="2708836" cy="20232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CATH\Documents\LAMBARENA\photos\AAA-photos travaux\IMG_03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6993" y="5054227"/>
            <a:ext cx="2958538" cy="220977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6632" y="1064568"/>
            <a:ext cx="3133121" cy="1323439"/>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 vieux guideau est démonté. Son installation sur le pont et l’accès à la baille de mouillage ne nous satisfont pas. Nous achetons un guindeau neuf de 1500 W.</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074" name="Picture 2" descr="C:\Users\CATH\Documents\LAMBARENA\compléments photos 2\P10703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573" y="7295174"/>
            <a:ext cx="2570869" cy="192804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434621" y="8136083"/>
            <a:ext cx="3078502" cy="830997"/>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Après </a:t>
            </a:r>
            <a:r>
              <a:rPr lang="fr-FR"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résinage</a:t>
            </a: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de l’ensemble, le billot peut enfin accueillir le guindeau.</a:t>
            </a:r>
          </a:p>
        </p:txBody>
      </p:sp>
    </p:spTree>
    <p:extLst>
      <p:ext uri="{BB962C8B-B14F-4D97-AF65-F5344CB8AC3E}">
        <p14:creationId xmlns:p14="http://schemas.microsoft.com/office/powerpoint/2010/main" val="409654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9267" y="56456"/>
            <a:ext cx="4781629" cy="400110"/>
          </a:xfrm>
          <a:prstGeom prst="rect">
            <a:avLst/>
          </a:prstGeom>
          <a:noFill/>
        </p:spPr>
        <p:txBody>
          <a:bodyPr wrap="none" lIns="91440" tIns="45720" rIns="91440" bIns="45720">
            <a:spAutoFit/>
          </a:bodyPr>
          <a:lstStyle/>
          <a:p>
            <a:pPr algn="ct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Réaménagement de la baille de mouillage</a:t>
            </a:r>
            <a:endParaRPr lang="fr-F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2996952" y="622531"/>
            <a:ext cx="3861048" cy="1815882"/>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Une fois le guideau installé, Thierry fait des essais de remontée de chaîne. La baille est trop petite et la chaîne se bloque. Après quelques essais pour améliorer la glisse, Thierry décide d’agrandir la baille en neutralisant la partie inutilisée faisant tampon avec la cabine AV. </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4" y="591633"/>
            <a:ext cx="2754148" cy="2057111"/>
          </a:xfrm>
          <a:prstGeom prst="rect">
            <a:avLst/>
          </a:prstGeom>
        </p:spPr>
      </p:pic>
      <p:sp>
        <p:nvSpPr>
          <p:cNvPr id="6" name="Rectangle 5"/>
          <p:cNvSpPr/>
          <p:nvPr/>
        </p:nvSpPr>
        <p:spPr>
          <a:xfrm>
            <a:off x="188640" y="2864768"/>
            <a:ext cx="3021871" cy="1569660"/>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Pour faciliter l’accès, il pose 2 portes : l’une pour accéder à la chaîne, l’autre pour accéder à la batterie installée à proximité du guindeau pour éviter un gros câblage électrique.</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794" y="2576736"/>
            <a:ext cx="3215263" cy="2401524"/>
          </a:xfrm>
          <a:prstGeom prst="rect">
            <a:avLst/>
          </a:prstGeom>
        </p:spPr>
      </p:pic>
    </p:spTree>
    <p:extLst>
      <p:ext uri="{BB962C8B-B14F-4D97-AF65-F5344CB8AC3E}">
        <p14:creationId xmlns:p14="http://schemas.microsoft.com/office/powerpoint/2010/main" val="429429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899" y="584517"/>
            <a:ext cx="2385397" cy="400110"/>
          </a:xfrm>
          <a:prstGeom prst="rect">
            <a:avLst/>
          </a:prstGeom>
          <a:noFill/>
        </p:spPr>
        <p:txBody>
          <a:bodyPr wrap="none" lIns="91440" tIns="45720" rIns="91440" bIns="45720">
            <a:spAutoFit/>
          </a:bodyPr>
          <a:lstStyle/>
          <a:p>
            <a:pPr algn="ct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 décapage du pont</a:t>
            </a:r>
            <a:endParaRPr lang="fr-F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3789039" y="4939115"/>
            <a:ext cx="2385265" cy="1323439"/>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Catherine est obligée d’utiliser le décapeur thermique et la spatule. </a:t>
            </a:r>
          </a:p>
          <a:p>
            <a:pPr algn="ctr"/>
            <a:endPar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 week-ends de grattage !</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825411" y="8358648"/>
            <a:ext cx="1202684" cy="584775"/>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Avant décapage</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ectangle 8"/>
          <p:cNvSpPr/>
          <p:nvPr/>
        </p:nvSpPr>
        <p:spPr>
          <a:xfrm>
            <a:off x="2828621" y="8348769"/>
            <a:ext cx="1312091" cy="584775"/>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Après décapage</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Rectangle 9"/>
          <p:cNvSpPr/>
          <p:nvPr/>
        </p:nvSpPr>
        <p:spPr>
          <a:xfrm>
            <a:off x="4365104" y="8466995"/>
            <a:ext cx="2160240" cy="1077218"/>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 pont AV est abîmé et nous étalons une couche de résine protectrice.</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1" name="Picture 2" descr="C:\Users\CATH\Documents\LAMBARENA\photos\AAA-photos travaux\IMG_00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027" y="3131295"/>
            <a:ext cx="2700570" cy="361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CATH\Documents\LAMBARENA\photos\AAA-photos travaux\IMG_0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06" y="6990409"/>
            <a:ext cx="1970898" cy="13677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CATH\Documents\LAMBARENA\photos\AAA-photos travaux\IMG_01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585" y="7023065"/>
            <a:ext cx="1769029" cy="13213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CATH\Documents\LAMBARENA\photos\AAA-photos travaux\IMG_01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3136" y="7023065"/>
            <a:ext cx="1774910" cy="13257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album travaux\IMG_008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3454" y="1280592"/>
            <a:ext cx="3571890" cy="266789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54364" y="1280592"/>
            <a:ext cx="2574257" cy="1569660"/>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Mauvaise surprise : impossible de poncer le pont car l’antidérapant est fait de limaille de fer et le ponçage déclenche des gerbes d’étincelles. </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09654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0176" y="584514"/>
            <a:ext cx="3498842" cy="707886"/>
          </a:xfrm>
          <a:prstGeom prst="rect">
            <a:avLst/>
          </a:prstGeom>
          <a:noFill/>
        </p:spPr>
        <p:txBody>
          <a:bodyPr wrap="none" lIns="91440" tIns="45720" rIns="91440" bIns="45720">
            <a:spAutoFit/>
          </a:bodyPr>
          <a:lstStyle/>
          <a:p>
            <a:pPr algn="ctr"/>
            <a:r>
              <a:rPr lang="fr-F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Pont : déplacement des nables </a:t>
            </a:r>
          </a:p>
          <a:p>
            <a:pPr algn="ctr"/>
            <a:r>
              <a:rPr lang="fr-F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et pose de boites à dorades</a:t>
            </a:r>
            <a:endParaRPr lang="fr-F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3132825" y="2022127"/>
            <a:ext cx="3510390" cy="1077218"/>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plupart des nables sont déplacées pour réduire les longueurs de tuyaux. </a:t>
            </a:r>
          </a:p>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 trous à boucher avec de la résine… et des trous à percer !</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436951" y="4291280"/>
            <a:ext cx="2566141" cy="1323439"/>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aérateurs sont remplacés par des « boites à dorades » en inox : étanchéité assurée et meilleure aération.</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C:\Users\CATH\Documents\LAMBARENA\photos\AAA-photos travaux\IMG_0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951" y="1628800"/>
            <a:ext cx="2477727"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ATH\Documents\LAMBARENA\photos\AAA-photos travaux\IMG_0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5298" y="4016896"/>
            <a:ext cx="3065443" cy="22896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62858" y="6753200"/>
            <a:ext cx="5158430" cy="584775"/>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Une « boite à dorades » est posée derrière le mât arrière pour assurer la ventilation du cabinet de toilettes AR.</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09654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871" y="56456"/>
            <a:ext cx="5030416" cy="400110"/>
          </a:xfrm>
          <a:prstGeom prst="rect">
            <a:avLst/>
          </a:prstGeom>
          <a:noFill/>
        </p:spPr>
        <p:txBody>
          <a:bodyPr wrap="none" lIns="91440" tIns="45720" rIns="91440" bIns="45720">
            <a:spAutoFit/>
          </a:bodyPr>
          <a:lstStyle/>
          <a:p>
            <a:pPr algn="ctr"/>
            <a:r>
              <a:rPr lang="fr-F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Préparation et couche d’apprêt sur le pont AV</a:t>
            </a:r>
            <a:endParaRPr lang="fr-F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3622819" y="1352600"/>
            <a:ext cx="3021871" cy="830997"/>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Après ponçage on bouche les irrégularités avec de la résine… et on ponce à nouveau !</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139051" y="3071920"/>
            <a:ext cx="6408714" cy="830997"/>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Premier essai durant l’été pour Catherine de peinture bi-composant pour une couche d’apprêt sur l’avant du pont. Le mélange de la résine est délicat… mais le résultat est pas mal ! </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C:\Users\CATH\Documents\LAMBARENA\photos\AAA-photos travaux\IMG_0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381" y="4122734"/>
            <a:ext cx="3171027" cy="2368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ATH\Documents\LAMBARENA\photos\AAA-photos travaux\IMG_0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24958" y="224195"/>
            <a:ext cx="2410123" cy="32267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22819" y="4089679"/>
            <a:ext cx="2924945" cy="2308324"/>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Même avec 2 couches les irrégularités sont encore trop importantes. Il faut boucher les trous et lisser les bosses avec du mastic… et </a:t>
            </a:r>
            <a:r>
              <a:rPr lang="fr-FR"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a:t>
            </a: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-poncer une fois encore ! Thierry passera encore 2 couches (enfin… 4 car il a oublié le durcisseur et a dû tout recommencer </a:t>
            </a: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a:rPr>
              <a:t>)</a:t>
            </a:r>
            <a:endParaRPr lang="fr-F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09654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1792" y="56456"/>
            <a:ext cx="1516569" cy="400110"/>
          </a:xfrm>
          <a:prstGeom prst="rect">
            <a:avLst/>
          </a:prstGeom>
          <a:noFill/>
        </p:spPr>
        <p:txBody>
          <a:bodyPr wrap="none" lIns="91440" tIns="45720" rIns="91440" bIns="45720">
            <a:spAutoFit/>
          </a:bodyPr>
          <a:lstStyle/>
          <a:p>
            <a:pPr algn="ct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Pointe avant</a:t>
            </a:r>
            <a:endParaRPr lang="fr-F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3622819" y="1064568"/>
            <a:ext cx="3190557" cy="1815882"/>
          </a:xfrm>
          <a:prstGeom prst="rect">
            <a:avLst/>
          </a:prstGeom>
          <a:noFill/>
        </p:spPr>
        <p:txBody>
          <a:bodyPr wrap="square" lIns="91440" tIns="45720" rIns="91440" bIns="45720">
            <a:spAutoFit/>
          </a:bodyPr>
          <a:lstStyle/>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Une fois le guindeau posé et les ouvertures faites pour accéder à la baille de mouillage, la pointe avant est poncée. </a:t>
            </a:r>
          </a:p>
          <a:p>
            <a:pPr algn="ctr"/>
            <a:endPar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Après un glaçage, Thierry applique les couches d’apprêt blanc.</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83" y="704528"/>
            <a:ext cx="3429001" cy="2561167"/>
          </a:xfrm>
          <a:prstGeom prst="rect">
            <a:avLst/>
          </a:prstGeom>
        </p:spPr>
      </p:pic>
    </p:spTree>
    <p:extLst>
      <p:ext uri="{BB962C8B-B14F-4D97-AF65-F5344CB8AC3E}">
        <p14:creationId xmlns:p14="http://schemas.microsoft.com/office/powerpoint/2010/main" val="992027553"/>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12004</TotalTime>
  <Words>1058</Words>
  <Application>Microsoft Office PowerPoint</Application>
  <PresentationFormat>Format A4 (210 x 297 mm)</PresentationFormat>
  <Paragraphs>76</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Conception personnalisée</vt:lpstr>
      <vt:lpstr>L’aménagement du pont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cockpit</vt:lpstr>
      <vt:lpstr>Présentation PowerPoint</vt:lpstr>
      <vt:lpstr>Présentation PowerPoint</vt:lpstr>
      <vt:lpstr>Présentation PowerPoint</vt:lpstr>
      <vt:lpstr>La coque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dc:creator>
  <cp:lastModifiedBy>CATH</cp:lastModifiedBy>
  <cp:revision>159</cp:revision>
  <dcterms:created xsi:type="dcterms:W3CDTF">2013-07-03T19:11:16Z</dcterms:created>
  <dcterms:modified xsi:type="dcterms:W3CDTF">2014-01-17T10:57:02Z</dcterms:modified>
</cp:coreProperties>
</file>