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310" r:id="rId2"/>
    <p:sldId id="366" r:id="rId3"/>
    <p:sldId id="367" r:id="rId4"/>
    <p:sldId id="368" r:id="rId5"/>
    <p:sldId id="259" r:id="rId6"/>
    <p:sldId id="298" r:id="rId7"/>
    <p:sldId id="362" r:id="rId8"/>
    <p:sldId id="369" r:id="rId9"/>
    <p:sldId id="370" r:id="rId10"/>
    <p:sldId id="382" r:id="rId11"/>
    <p:sldId id="338" r:id="rId12"/>
    <p:sldId id="333" r:id="rId13"/>
    <p:sldId id="334" r:id="rId14"/>
    <p:sldId id="335" r:id="rId15"/>
    <p:sldId id="336" r:id="rId16"/>
    <p:sldId id="321" r:id="rId17"/>
    <p:sldId id="305" r:id="rId18"/>
    <p:sldId id="350" r:id="rId19"/>
    <p:sldId id="380" r:id="rId20"/>
    <p:sldId id="381" r:id="rId21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B62E588-D89A-4BC1-A080-63FA8EF8D5A6}">
          <p14:sldIdLst>
            <p14:sldId id="310"/>
            <p14:sldId id="366"/>
            <p14:sldId id="367"/>
            <p14:sldId id="368"/>
            <p14:sldId id="259"/>
            <p14:sldId id="298"/>
            <p14:sldId id="362"/>
            <p14:sldId id="369"/>
            <p14:sldId id="370"/>
            <p14:sldId id="382"/>
            <p14:sldId id="338"/>
            <p14:sldId id="333"/>
            <p14:sldId id="334"/>
            <p14:sldId id="335"/>
            <p14:sldId id="336"/>
            <p14:sldId id="321"/>
            <p14:sldId id="305"/>
            <p14:sldId id="350"/>
            <p14:sldId id="380"/>
            <p14:sldId id="381"/>
          </p14:sldIdLst>
        </p14:section>
        <p14:section name="Section sans titre" id="{8A40CC6A-CB7E-4EBA-BE70-6AC70806061B}">
          <p14:sldIdLst/>
        </p14:section>
        <p14:section name="Section sans titre" id="{743FEC43-E405-4235-BCDC-1937704CFCCA}">
          <p14:sldIdLst/>
        </p14:section>
        <p14:section name="Section sans titre" id="{A967C66C-24D5-4336-896E-94C83776D3F7}">
          <p14:sldIdLst/>
        </p14:section>
        <p14:section name="Section sans titre" id="{0797C845-8F92-44D2-BBED-D743B69036DE}">
          <p14:sldIdLst/>
        </p14:section>
        <p14:section name="Section sans titre" id="{E5EF8AC0-E8FB-4956-9EB0-C400A85C2D86}">
          <p14:sldIdLst/>
        </p14:section>
        <p14:section name="Section sans titre" id="{71106835-E945-45AD-8A87-39F1B896791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10" autoAdjust="0"/>
  </p:normalViewPr>
  <p:slideViewPr>
    <p:cSldViewPr>
      <p:cViewPr>
        <p:scale>
          <a:sx n="93" d="100"/>
          <a:sy n="93" d="100"/>
        </p:scale>
        <p:origin x="-1338" y="12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0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715C-EBEA-4A75-9107-44CB858A5E3B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684C-CF0F-41E5-BE8A-568D2D1F8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7"/>
            <a:ext cx="5829300" cy="2124074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Berlin Sans FB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Berlin Sans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3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7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7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4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4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2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02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417496"/>
            <a:ext cx="2726060" cy="29165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La rénovation de </a:t>
            </a:r>
            <a:r>
              <a:rPr lang="fr-FR" dirty="0" err="1" smtClean="0"/>
              <a:t>Lambarena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2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0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876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1919" y="2144688"/>
            <a:ext cx="5290914" cy="2124074"/>
          </a:xfrm>
        </p:spPr>
        <p:txBody>
          <a:bodyPr/>
          <a:lstStyle/>
          <a:p>
            <a:r>
              <a:rPr lang="fr-FR" dirty="0" smtClean="0"/>
              <a:t>Le changement</a:t>
            </a:r>
            <a:br>
              <a:rPr lang="fr-FR" dirty="0" smtClean="0"/>
            </a:br>
            <a:r>
              <a:rPr lang="fr-FR" dirty="0" smtClean="0"/>
              <a:t>du moteur et des ses annexes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688" y="4880992"/>
            <a:ext cx="5616624" cy="25320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Enlever l’étambot</a:t>
            </a:r>
          </a:p>
          <a:p>
            <a:r>
              <a:rPr lang="fr-FR" dirty="0" smtClean="0"/>
              <a:t>Changer l’arbre et l’hélice</a:t>
            </a:r>
          </a:p>
          <a:p>
            <a:r>
              <a:rPr lang="fr-FR" dirty="0" smtClean="0"/>
              <a:t>Retailler la coque autour de l’hélice</a:t>
            </a:r>
          </a:p>
          <a:p>
            <a:r>
              <a:rPr lang="fr-FR" dirty="0" smtClean="0"/>
              <a:t>Rénover la cale moteur</a:t>
            </a:r>
          </a:p>
          <a:p>
            <a:r>
              <a:rPr lang="fr-FR" dirty="0" smtClean="0"/>
              <a:t>Installer le moteur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8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545" y="184407"/>
            <a:ext cx="43581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Démarrage du moteur : 15 janvier 2013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283" y="1210315"/>
            <a:ext cx="44445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Henri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ami de Marc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et spécialiste du moteur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Perkins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vient aider Thierry à démarrer le moteur. 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contrôle que tout est 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6752" y="5601072"/>
            <a:ext cx="43651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Démarrera ?... Pas encore ce matin là…</a:t>
            </a:r>
          </a:p>
        </p:txBody>
      </p:sp>
      <p:pic>
        <p:nvPicPr>
          <p:cNvPr id="2050" name="Picture 2" descr="C:\Users\CATH\Documents\LAMBARENA\compléments photos 5\IMG_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" y="2288704"/>
            <a:ext cx="3945897" cy="2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TH\Documents\LAMBARENA\compléments photos 5\IMG_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" y="6393160"/>
            <a:ext cx="2335833" cy="32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TH\Documents\LAMBARENA\compléments photos 5\IMG_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0" y="920552"/>
            <a:ext cx="2391780" cy="17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TH\Documents\LAMBARENA\compléments photos 5\IMG_01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5" y="6393160"/>
            <a:ext cx="2120744" cy="28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21086" y="3512840"/>
            <a:ext cx="25202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et Henri la tête dans le moteur : ils purgent le circuit de gasoil.</a:t>
            </a:r>
          </a:p>
        </p:txBody>
      </p:sp>
    </p:spTree>
    <p:extLst>
      <p:ext uri="{BB962C8B-B14F-4D97-AF65-F5344CB8AC3E}">
        <p14:creationId xmlns:p14="http://schemas.microsoft.com/office/powerpoint/2010/main" val="116217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gestion de l’eau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désalinisateur</a:t>
            </a:r>
            <a:endParaRPr lang="fr-FR" dirty="0" smtClean="0"/>
          </a:p>
          <a:p>
            <a:r>
              <a:rPr lang="fr-FR" dirty="0" smtClean="0"/>
              <a:t>Le groupe d’eau</a:t>
            </a:r>
          </a:p>
          <a:p>
            <a:r>
              <a:rPr lang="fr-FR" dirty="0" smtClean="0"/>
              <a:t>Les cuves</a:t>
            </a:r>
          </a:p>
          <a:p>
            <a:r>
              <a:rPr lang="fr-FR" dirty="0" smtClean="0"/>
              <a:t>Le chauffe-eau</a:t>
            </a:r>
          </a:p>
          <a:p>
            <a:r>
              <a:rPr lang="fr-FR" dirty="0" smtClean="0"/>
              <a:t>L’évacuation 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97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348" y="584517"/>
            <a:ext cx="19745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désalinisateur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059" y="1174031"/>
            <a:ext cx="53285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Nous achetons un </a:t>
            </a:r>
            <a:r>
              <a:rPr lang="fr-FR" sz="1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désalinisateur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d’occasion. Remis à neuf il trouve sa place dans l’équipé tribord derrière le coussin. Les pompes sont installées sous le placard de la cuisine derrière l’évier. Il devrait nous assurer 30 litres d’eau à l’heure.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CATH\Documents\LAMBARENA\photos\AAA-photos travaux\P107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576736"/>
            <a:ext cx="21428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ATH\Documents\LAMBARENA\compléments photos 5\20140103_12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72" y="6033120"/>
            <a:ext cx="3884904" cy="2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0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663" y="584517"/>
            <a:ext cx="2481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circuit d’eau douce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059" y="1174031"/>
            <a:ext cx="53285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Dans la cabine AR, 2 cuves d’eau douce de 100 litres chacune sont repeintes et étanchéifiées. Une poche souple de 70 litres se cache sous le plancher du carré. </a:t>
            </a:r>
          </a:p>
        </p:txBody>
      </p:sp>
      <p:pic>
        <p:nvPicPr>
          <p:cNvPr id="7170" name="Picture 2" descr="C:\Users\CATH\Documents\LAMBARENA\photos\AAA-photos travaux\IMG_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60" y="2278138"/>
            <a:ext cx="1903240" cy="14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060" y="3974273"/>
            <a:ext cx="5328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change tous les tuyaux. 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nables sont déplacées pour être rapprochées des cuves. </a:t>
            </a:r>
          </a:p>
        </p:txBody>
      </p:sp>
      <p:pic>
        <p:nvPicPr>
          <p:cNvPr id="7171" name="Picture 3" descr="C:\Users\CATH\Documents\LAMBARENA\photos\AAA-photos travaux\IMG_0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9" y="2278138"/>
            <a:ext cx="1903240" cy="14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ATH\Documents\LAMBARENA\photos\AAA-photos travaux\IMG_0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67" y="4781257"/>
            <a:ext cx="2410184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0841" y="6748844"/>
            <a:ext cx="45257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groupe d’eau et un chauffe-eau sont placés dans la cloison technique à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babord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7173" name="Picture 5" descr="C:\Users\CATH\Documents\LAMBARENA\photos\AAA-photos travaux\IMG_0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781257"/>
            <a:ext cx="2350900" cy="17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3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256" y="584517"/>
            <a:ext cx="23487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Eaux noires et grises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0928" y="1255331"/>
            <a:ext cx="38437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Nous prévoyons de gérer les eaux noires dans les toilettes AR uniquement. La cuve d’eaux noires rentre tout juste dans la cloison technique à côté.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208584"/>
            <a:ext cx="2204989" cy="16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023" y="3872880"/>
            <a:ext cx="38437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place une poche d’eau grise de 100 litres entre l’évier et la cuve de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gazoil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8195" name="Picture 3" descr="C:\Users\CATH\Documents\LAMBARENA\photos\AAA-photos travaux\P107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68" y="4776191"/>
            <a:ext cx="3123603" cy="23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1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532" y="584517"/>
            <a:ext cx="2756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Pose d’un jet sur le pont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80" y="1496616"/>
            <a:ext cx="59046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Thierry installe un « mini karcher » sur le pont à l’avant.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Avec une pression de ? Bars,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il doit permettre  de rincer l’ancre quand elle remonte pleine de vase. Avec 15 mètres de tuyau en spirale il pourra nettoyer tout le pont… à l’eau de mer !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9" name="Picture 3" descr="C:\Users\CATH\Documents\LAMBARENA\photos\AAA-photos travaux\IMG_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61" y="3296816"/>
            <a:ext cx="31676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ATH\Documents\LAMBARENA\photos\AAA-photos travaux\IMG_0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2696" y="6249144"/>
            <a:ext cx="2703660" cy="2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08691" y="6507257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tuyau est glissé dans un tuyau en plastique placé dans le fond du placard des toilettes AV. 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548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L’énergie à bord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48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466" y="584517"/>
            <a:ext cx="12522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?????????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946" y="2127048"/>
            <a:ext cx="35103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?????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027" y="6706968"/>
            <a:ext cx="61733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Pou l’’éclairage du bateau, Thierry a opté pour des bandes de LED qui consomment très peu et éclairent très bien.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Bien vu : un éclairage rouge pour la table à cartes et la cuisine pour les quarts de nuit.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194" name="Picture 2" descr="C:\Users\CATH\Documents\LAMBARENA\compléments photos 2\P107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8" y="1217546"/>
            <a:ext cx="3348616" cy="25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ATH\Documents\LAMBARENA\compléments photos 2\P107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7" y="7908925"/>
            <a:ext cx="2662919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ATH\Documents\LAMBARENA\compléments photos 2\P107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44" y="7963085"/>
            <a:ext cx="2621355" cy="19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2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77" y="584517"/>
            <a:ext cx="6241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Youenn</a:t>
            </a:r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se charge de l’installation électrique de sa cabine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848" y="7833320"/>
            <a:ext cx="35103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?????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C:\Users\CATH\Documents\LAMBARENA\compléments photos 2\P107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" y="1856656"/>
            <a:ext cx="29765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0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matériel de sécurité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7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CATH\Documents\LAMBARENA\photos\AAA-photos travaux\P1050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16" y="2506929"/>
            <a:ext cx="3367487" cy="25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4227" y="184407"/>
            <a:ext cx="37876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Premier « os » : enlever l’étambot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8670" y="1033267"/>
            <a:ext cx="28083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 heures et des heures d’acharnement et d’ingéniosité pour extraire l’étambot qui résiste à tout !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7815" y="8270364"/>
            <a:ext cx="28391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 découvre que la coque est un sandwich bois et résine de 3-4 cm : c’est solide !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116" y="5819080"/>
            <a:ext cx="2643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se résout à faire un gros trou dans la coque…</a:t>
            </a:r>
          </a:p>
        </p:txBody>
      </p:sp>
      <p:pic>
        <p:nvPicPr>
          <p:cNvPr id="10" name="Picture 2" descr="C:\Users\CATH\Documents\LAMBARENA\album travaux\P105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9" y="848544"/>
            <a:ext cx="3365369" cy="25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ATH\Documents\LAMBARENA\album travaux\P1050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67816" y="5403035"/>
            <a:ext cx="3071186" cy="23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ATH\Documents\LAMBARENA\photos\AAA-photos travaux\P1050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7329264"/>
            <a:ext cx="3195286" cy="23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3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953" y="184407"/>
            <a:ext cx="37843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Essai des combinaisons de survie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848" y="7833320"/>
            <a:ext cx="351039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?????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936" y="1136576"/>
            <a:ext cx="38610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classe, non ?...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Galère à enfiler… et le sol ne bouge pas… 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se prend pour un cosmonaute.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 cas où vous ne l’auriez pas reconnue, c’est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Cath</a:t>
            </a:r>
            <a:r>
              <a:rPr lang="fr-FR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fr-F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1" y="756996"/>
            <a:ext cx="2081323" cy="28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8852" y="184407"/>
            <a:ext cx="4353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coque est retaillée autour de l’hélice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746" y="1136576"/>
            <a:ext cx="31616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Thierry change l’hélice pour une plus grande. </a:t>
            </a:r>
          </a:p>
          <a:p>
            <a:pPr algn="ctr"/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Sur les conseils de Marc, il retaille la coque pour faciliter le flux d’eau et améliorer l’efficacité de l’hélice.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CATH\Documents\LAMBARENA\photos\AAA-photos travaux\IMG_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9" y="776536"/>
            <a:ext cx="3612456" cy="26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TH\Documents\LAMBARENA\photos\AAA-photos travaux\IMG_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12" y="3728863"/>
            <a:ext cx="4544055" cy="33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ATH\Documents\LAMBARENA\photos\AAA-photos travaux\IMG_0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" y="5961112"/>
            <a:ext cx="27967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0968" y="7761312"/>
            <a:ext cx="32419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coque est bien entamée… reste un gros travail de </a:t>
            </a:r>
            <a:r>
              <a:rPr lang="fr-FR" sz="1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résinage</a:t>
            </a:r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pour lui redonner solidité et meilleure apparence.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2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961" y="195900"/>
            <a:ext cx="34813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Résinage</a:t>
            </a:r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 la coque avec Fred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728997"/>
            <a:ext cx="33123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Fred apporte son matériel et surtout sa compétence pour cette opération délicate : il est responsable du chantier de Michel </a:t>
            </a:r>
            <a:r>
              <a:rPr lang="fr-FR" sz="1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Desjoyau</a:t>
            </a:r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on peut lui faire confiance !</a:t>
            </a:r>
          </a:p>
          <a:p>
            <a:pPr algn="ctr"/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Il s’agit de tailler des pièces de fibre de plus en plus large pour colmater les trous. Il fait un « mille feuilles » en alternant une couche de fibre et une couche de résine.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Users\CATH\Documents\LAMBARENA\photos\AAA-photos travaux\IMG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" y="704529"/>
            <a:ext cx="3409964" cy="25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ATH\Documents\LAMBARENA\photos\AAA-photos travaux\IMG_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" y="3529764"/>
            <a:ext cx="3002574" cy="22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ATH\Documents\LAMBARENA\photos\AAA-photos travaux\IMG_0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17" y="3881934"/>
            <a:ext cx="3506151" cy="26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ATH\Documents\LAMBARENA\photos\AAA-photos travaux\IMG_04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17" y="7171761"/>
            <a:ext cx="3632769" cy="27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CATH\Documents\LAMBARENA\photos\AAA-photos travaux\IMG_04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" y="5907666"/>
            <a:ext cx="2919358" cy="21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175" y="8193360"/>
            <a:ext cx="305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Ensuite, on enrobe le tout d’une couche de ouate puis on installe une poche pour faire le vide. Cela évite qu’il y ait des bulles d’air qui fragilisent la résine.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203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902" y="249940"/>
            <a:ext cx="4501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plus gros chantier : changer le moteur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505" y="1308268"/>
            <a:ext cx="3140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D’abord, extraire le vieux moteur Volvo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pour l’envoyer en rénovation.</a:t>
            </a: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Mais le turbo est HS et le moteur en trop mauvais état. </a:t>
            </a: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Thierry décide de le remplacer.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112" y="4416800"/>
            <a:ext cx="2232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Cath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chef du chantier peinture, commence par repeindre la cale moteur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257256"/>
            <a:ext cx="29041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dégotte des panneaux de mousse isolante à prix défi : la cale est prête à recevoir un nouveau moteur.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 descr="C:\Users\CATH\Documents\LAMBARENA\photos\AAA-photos travaux\DSCF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38996" y="893111"/>
            <a:ext cx="3199969" cy="23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ATH\Documents\LAMBARENA\album travaux\P1050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5" y="3414024"/>
            <a:ext cx="4110591" cy="30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ATH\Documents\LAMBARENA\album travaux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53" y="6895917"/>
            <a:ext cx="39366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1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1511" y="920552"/>
            <a:ext cx="324648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Nous remplaçons le vieux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volvo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par un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Perkins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4108 acheté d’occasion : il a tourné dans un groupe électrogène et a été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marinisé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en inox : une bonne affaire !</a:t>
            </a:r>
          </a:p>
          <a:p>
            <a:pPr algn="ctr"/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Avec l’aide de Marc Morvan, célèbre marin-sculpteur et « pro » des moteurs de bateau, le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Perkins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est  descendu dans la cale grâce à son camion grue.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F:\album travaux\DSCF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" y="560512"/>
            <a:ext cx="3533720" cy="4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6488" y="26116"/>
            <a:ext cx="35485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L’installation du moteur </a:t>
            </a:r>
            <a:r>
              <a:rPr lang="fr-F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Perkins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82" y="6786942"/>
            <a:ext cx="3420134" cy="2554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86942"/>
            <a:ext cx="32129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réservoir tampon est installé au dessus du moteur. </a:t>
            </a:r>
          </a:p>
          <a:p>
            <a:pPr algn="ctr"/>
            <a:endParaRPr lang="fr-F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plaque refermant la cale moteur sera isolée avec la mousse puis fermée avec un joint en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Sica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pour assurer l’étanchéité et sera condamnée : il y a suffisamment de portes pour accéder au moteur de tous les côtés. 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2" y="4592960"/>
            <a:ext cx="2175703" cy="16250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5492157"/>
            <a:ext cx="3636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Marc procède à l’alignement du moteur : opération délicate car tout doit être rigoureusement dans l’axe. 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656" y="5097016"/>
            <a:ext cx="61926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circuit d’alimentation du réservoir se compose d’un circuit principal avec une pompe électrique, et d’un circuit secondaire avec une pompe manuelle de secours (rouge) qui changera 3 fois de place avant de trouver l’endroit adéquate pour elle.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4825" y="56456"/>
            <a:ext cx="4297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mise en place des circuits de gasoil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C:\Users\CATH\Documents\LAMBARENA\compléments photos 2\P1070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5" y="584517"/>
            <a:ext cx="2722060" cy="20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49091" y="848544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installe le réservoir tampon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nettoyé et repeint 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 Marc,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au-dessus du moteur. Il est 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alimenté par les 2 réservoirs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latéraux que Marc a entièrement refait en inox.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54" y="6273159"/>
            <a:ext cx="3558451" cy="35584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57" y="6273159"/>
            <a:ext cx="2620189" cy="35080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30" y="2437835"/>
            <a:ext cx="3284615" cy="24533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754" y="2723654"/>
            <a:ext cx="34289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s’amuse comme un petit fou avec son mécano ! Il emboite tuyaux, coudes, raccords et vannes…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5" y="3554651"/>
            <a:ext cx="1661514" cy="12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963" y="184407"/>
            <a:ext cx="51432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mise en place du circuit de refroidissement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9737" y="857561"/>
            <a:ext cx="3240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pose un passe-coque neuf côté table à cartes pour l’admission d’eau du moteur.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76536"/>
            <a:ext cx="2998729" cy="40148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37" y="2072658"/>
            <a:ext cx="3470698" cy="25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66" y="184407"/>
            <a:ext cx="61554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mise en place du circuit d’évacuation des gaz moteur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1218" y="1189424"/>
            <a:ext cx="20636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Marc a construit le tuyau d’échappement en inox dans son atelier. Pas de chance, il est à l’envers !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99" y="739604"/>
            <a:ext cx="1484784" cy="19878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784"/>
            <a:ext cx="2564904" cy="3434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00" y="3031974"/>
            <a:ext cx="3429001" cy="2476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0003" y="5673079"/>
            <a:ext cx="3822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lui faut donc le découper et le ressouder dans le bon sens, opérations qu’il réalise dans le bateau.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04" y="773926"/>
            <a:ext cx="31459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tuyau d’échappement fait un col de cygne pour que l’eau ne puisse pas y entre. Il est caché derrière le panneau de communications.</a:t>
            </a:r>
          </a:p>
        </p:txBody>
      </p:sp>
      <p:pic>
        <p:nvPicPr>
          <p:cNvPr id="1026" name="Picture 2" descr="C:\Users\CATH\Documents\LAMBARENA\compléments photos 5\20140108_1509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7" y="7591137"/>
            <a:ext cx="2943400" cy="22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\Documents\LAMBARENA\compléments photos 5\20140113_112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90" y="6886475"/>
            <a:ext cx="2264644" cy="30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765817"/>
            <a:ext cx="4365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faut ensuite raccorder le tuyau d’échappement au moteur et le faire passer sous le plancher.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4943" y="7857628"/>
            <a:ext cx="16752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Thierry est donc obligé de découper le plancher devant le moteur. </a:t>
            </a:r>
            <a:endParaRPr lang="fr-F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402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12005</TotalTime>
  <Words>996</Words>
  <Application>Microsoft Office PowerPoint</Application>
  <PresentationFormat>Format A4 (210 x 297 mm)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Conception personnalisée</vt:lpstr>
      <vt:lpstr>Le changement du moteur et des ses annexes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gestion de l’eau</vt:lpstr>
      <vt:lpstr>Présentation PowerPoint</vt:lpstr>
      <vt:lpstr>Présentation PowerPoint</vt:lpstr>
      <vt:lpstr>Présentation PowerPoint</vt:lpstr>
      <vt:lpstr>Présentation PowerPoint</vt:lpstr>
      <vt:lpstr>L’énergie à bord</vt:lpstr>
      <vt:lpstr>Présentation PowerPoint</vt:lpstr>
      <vt:lpstr>Présentation PowerPoint</vt:lpstr>
      <vt:lpstr>Le matériel de sécurité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</dc:creator>
  <cp:lastModifiedBy>CATH</cp:lastModifiedBy>
  <cp:revision>159</cp:revision>
  <dcterms:created xsi:type="dcterms:W3CDTF">2013-07-03T19:11:16Z</dcterms:created>
  <dcterms:modified xsi:type="dcterms:W3CDTF">2014-01-17T10:55:20Z</dcterms:modified>
</cp:coreProperties>
</file>