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328" r:id="rId3"/>
    <p:sldId id="269" r:id="rId4"/>
    <p:sldId id="341" r:id="rId5"/>
    <p:sldId id="309" r:id="rId6"/>
    <p:sldId id="297" r:id="rId7"/>
    <p:sldId id="258" r:id="rId8"/>
    <p:sldId id="257" r:id="rId9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B62E588-D89A-4BC1-A080-63FA8EF8D5A6}">
          <p14:sldIdLst>
            <p14:sldId id="256"/>
            <p14:sldId id="328"/>
            <p14:sldId id="269"/>
            <p14:sldId id="341"/>
            <p14:sldId id="309"/>
            <p14:sldId id="297"/>
            <p14:sldId id="258"/>
            <p14:sldId id="257"/>
          </p14:sldIdLst>
        </p14:section>
        <p14:section name="Section sans titre" id="{8A40CC6A-CB7E-4EBA-BE70-6AC70806061B}">
          <p14:sldIdLst/>
        </p14:section>
        <p14:section name="Section sans titre" id="{743FEC43-E405-4235-BCDC-1937704CFCCA}">
          <p14:sldIdLst/>
        </p14:section>
        <p14:section name="Section sans titre" id="{A967C66C-24D5-4336-896E-94C83776D3F7}">
          <p14:sldIdLst/>
        </p14:section>
        <p14:section name="Section sans titre" id="{0797C845-8F92-44D2-BBED-D743B69036DE}">
          <p14:sldIdLst/>
        </p14:section>
        <p14:section name="Section sans titre" id="{E5EF8AC0-E8FB-4956-9EB0-C400A85C2D86}">
          <p14:sldIdLst/>
        </p14:section>
        <p14:section name="Section sans titre" id="{71106835-E945-45AD-8A87-39F1B896791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10" autoAdjust="0"/>
  </p:normalViewPr>
  <p:slideViewPr>
    <p:cSldViewPr>
      <p:cViewPr>
        <p:scale>
          <a:sx n="86" d="100"/>
          <a:sy n="86" d="100"/>
        </p:scale>
        <p:origin x="-1476" y="22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F715C-EBEA-4A75-9107-44CB858A5E3B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684C-CF0F-41E5-BE8A-568D2D1F8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6577"/>
            <a:ext cx="5829300" cy="2124074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Berlin Sans FB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latin typeface="Berlin Sans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7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33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876"/>
            <a:ext cx="1543050" cy="8451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876"/>
            <a:ext cx="4476750" cy="8451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37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6365877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419894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73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00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740"/>
            <a:ext cx="3030538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4" y="2217740"/>
            <a:ext cx="3030537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4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09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95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3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3702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3702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417496"/>
            <a:ext cx="2726060" cy="29165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La rénovation de </a:t>
            </a:r>
            <a:r>
              <a:rPr lang="fr-FR" dirty="0" err="1" smtClean="0"/>
              <a:t>Lambarena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52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85824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70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876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C0C0-0CC6-4CD3-858B-194CE3B2CAB6}" type="datetimeFigureOut">
              <a:rPr lang="fr-FR" smtClean="0"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7861-A8F0-40E6-B722-617BA6363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3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1433" y="213485"/>
            <a:ext cx="50100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Lambarena</a:t>
            </a:r>
            <a:r>
              <a:rPr lang="fr-FR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avant nous</a:t>
            </a:r>
            <a:endParaRPr lang="fr-FR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1628" y="2662281"/>
            <a:ext cx="2606371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Nous avons acheté </a:t>
            </a:r>
            <a:r>
              <a:rPr lang="fr-FR" sz="1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Lambarena</a:t>
            </a:r>
            <a:r>
              <a:rPr lang="fr-FR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le 8 mai 2009, jour de notre rencontre… un heureux hasard qui nous laisse présager de belles aventures ensemble.</a:t>
            </a:r>
            <a:endParaRPr lang="fr-FR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51" y="5529064"/>
            <a:ext cx="64909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« bon » bateau de voyage, qui a fait ses preuves </a:t>
            </a:r>
            <a:r>
              <a:rPr lang="fr-FR" sz="1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 </a:t>
            </a:r>
          </a:p>
          <a:p>
            <a:pPr algn="ctr"/>
            <a:r>
              <a:rPr lang="fr-FR" sz="1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avec </a:t>
            </a:r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plein de travaux pour en faire « notre » bateau.</a:t>
            </a:r>
            <a:endParaRPr lang="fr-FR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520" y="1136576"/>
            <a:ext cx="3536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photo qui nous a fait rêver </a:t>
            </a:r>
          </a:p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durant toutes ces années d’attente !</a:t>
            </a:r>
          </a:p>
        </p:txBody>
      </p:sp>
      <p:pic>
        <p:nvPicPr>
          <p:cNvPr id="9" name="Picture 2" descr="C:\Users\CATH\Documents\LAMBARENA\album travaux\lambarena en mer av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" y="1972000"/>
            <a:ext cx="4150184" cy="33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ATH\Documents\LAMBARENA\album travaux\sur ber lors de l'ac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6" y="6395104"/>
            <a:ext cx="4681463" cy="3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4698" y="7027167"/>
            <a:ext cx="22007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Lambarena</a:t>
            </a:r>
            <a:r>
              <a:rPr lang="fr-FR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sur ber</a:t>
            </a:r>
          </a:p>
          <a:p>
            <a:pPr algn="ctr"/>
            <a:r>
              <a:rPr lang="fr-FR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à Port La Forêt</a:t>
            </a:r>
          </a:p>
          <a:p>
            <a:pPr algn="ctr"/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tel qu’on  l’a découvert </a:t>
            </a:r>
          </a:p>
          <a:p>
            <a:pPr algn="ctr"/>
            <a:r>
              <a:rPr lang="fr-F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ur l’insistance de Jeff</a:t>
            </a:r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fr-FR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3131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Lambaréna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avant nous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20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622" y="584517"/>
            <a:ext cx="47399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L’arrière avant les grands chambardements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594" y="7934234"/>
            <a:ext cx="28329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Sur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babord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une cabine longe la cale moteur.</a:t>
            </a:r>
          </a:p>
          <a:p>
            <a:pPr algn="ctr"/>
            <a:r>
              <a:rPr lang="fr-FR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Son entrée est à côté de l’échelle de descente.</a:t>
            </a:r>
          </a:p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Elle abrite une cuve de gasoil.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381841"/>
            <a:ext cx="24227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cabine AR est un espace table à carte </a:t>
            </a:r>
            <a:r>
              <a:rPr lang="fr-F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sur </a:t>
            </a:r>
            <a:r>
              <a:rPr lang="fr-FR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babord</a:t>
            </a:r>
            <a:r>
              <a:rPr lang="fr-F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avec une banquette et un petit meuble sur tribord.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C:\Users\CATH\Pictures\Lambarena\avant\DSCF6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7" y="1261478"/>
            <a:ext cx="2461821" cy="328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ATH\Pictures\Lambarena\avant\DSCF6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37" y="3025862"/>
            <a:ext cx="2422708" cy="32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CATH\Pictures\Lambarena\avant\DSCF6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37" y="6561809"/>
            <a:ext cx="2058637" cy="27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ATH\Pictures\Lambarena\avant\DSCF6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1" y="6105128"/>
            <a:ext cx="2075148" cy="15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2656" y="4808984"/>
            <a:ext cx="29769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descente jouxte l’entrée de la cabine </a:t>
            </a:r>
            <a:r>
              <a:rPr lang="fr-FR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babord</a:t>
            </a:r>
            <a:r>
              <a:rPr lang="fr-F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Un petit placard se cache entre l’échelle et la cale moteur.</a:t>
            </a:r>
            <a:endParaRPr lang="fr-FR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654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100138"/>
            <a:ext cx="28098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2936776"/>
            <a:ext cx="25622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6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préparation</a:t>
            </a:r>
            <a:br>
              <a:rPr lang="fr-FR" dirty="0" smtClean="0"/>
            </a:br>
            <a:r>
              <a:rPr lang="fr-FR" dirty="0" smtClean="0"/>
              <a:t>du chantier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26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990" y="584517"/>
            <a:ext cx="21111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Transport </a:t>
            </a: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à </a:t>
            </a:r>
            <a:r>
              <a:rPr lang="fr-FR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Elliant</a:t>
            </a:r>
            <a:endParaRPr lang="fr-F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9080" y="2045946"/>
            <a:ext cx="21313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bateau est </a:t>
            </a:r>
            <a:r>
              <a:rPr lang="fr-FR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transpoté</a:t>
            </a: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 Port-</a:t>
            </a:r>
            <a:r>
              <a:rPr lang="fr-FR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Laforet</a:t>
            </a: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à </a:t>
            </a:r>
            <a:r>
              <a:rPr lang="fr-FR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Elliant</a:t>
            </a: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Chapeau le chauffeur ! 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4758" y="7449277"/>
            <a:ext cx="5533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4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0" y="1457463"/>
            <a:ext cx="3523205" cy="26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4639461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7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0023" y="584514"/>
            <a:ext cx="3519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Quelques photos du bateau</a:t>
            </a:r>
          </a:p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avant un démontage minutieux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198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5450" y="416496"/>
            <a:ext cx="49510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D’abord protéger le chantier des intempéries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6287" y="2072680"/>
            <a:ext cx="14586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Pour le protéger de l’eau, Thierry lui fait d’abord un petit toit relevable pour sortir le moteur.</a:t>
            </a:r>
            <a:endParaRPr lang="fr-FR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C:\Users\CATH\Documents\LAMBARENA\album travaux\P1050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6" y="1280592"/>
            <a:ext cx="3765360" cy="28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ATH\Documents\LAMBARENA\album travaux\00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49" y="5224447"/>
            <a:ext cx="3961675" cy="28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1857" y="6155929"/>
            <a:ext cx="17281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 </a:t>
            </a:r>
            <a:r>
              <a:rPr lang="fr-F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pourra travailler au sec</a:t>
            </a:r>
          </a:p>
          <a:p>
            <a:pPr algn="ctr"/>
            <a:r>
              <a:rPr lang="fr-F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et repérer les entrées d’eau</a:t>
            </a:r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fr-FR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8460" y="8553400"/>
            <a:ext cx="502504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démontage peut commencer, petit à petit pour garder ce qui peut l’être et comprendre les strates successives… plusieurs propriétaires ont laissé leurs marques.</a:t>
            </a:r>
            <a:endParaRPr lang="fr-FR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200" y="4457121"/>
            <a:ext cx="563756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Comme le bateau prend l’eau et qu’on se parvient pas à trouver les fuites, Thierry  l’enrobe complètement de bâches noires </a:t>
            </a:r>
            <a:r>
              <a:rPr lang="fr-F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qui vont affronter pas mal de tempêtes et s’effriter petit à petit. </a:t>
            </a:r>
          </a:p>
        </p:txBody>
      </p:sp>
    </p:spTree>
    <p:extLst>
      <p:ext uri="{BB962C8B-B14F-4D97-AF65-F5344CB8AC3E}">
        <p14:creationId xmlns:p14="http://schemas.microsoft.com/office/powerpoint/2010/main" val="5654680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11937</TotalTime>
  <Words>259</Words>
  <Application>Microsoft Office PowerPoint</Application>
  <PresentationFormat>Format A4 (210 x 297 mm)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Conception personnalisée</vt:lpstr>
      <vt:lpstr>Présentation PowerPoint</vt:lpstr>
      <vt:lpstr>Lambaréna avant nous</vt:lpstr>
      <vt:lpstr>Présentation PowerPoint</vt:lpstr>
      <vt:lpstr>Présentation PowerPoint</vt:lpstr>
      <vt:lpstr>La préparation du chantier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</dc:creator>
  <cp:lastModifiedBy>CATH</cp:lastModifiedBy>
  <cp:revision>149</cp:revision>
  <dcterms:created xsi:type="dcterms:W3CDTF">2013-07-03T19:11:16Z</dcterms:created>
  <dcterms:modified xsi:type="dcterms:W3CDTF">2014-01-17T10:47:46Z</dcterms:modified>
</cp:coreProperties>
</file>