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329" r:id="rId2"/>
    <p:sldId id="330" r:id="rId3"/>
    <p:sldId id="331" r:id="rId4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B62E588-D89A-4BC1-A080-63FA8EF8D5A6}">
          <p14:sldIdLst>
            <p14:sldId id="329"/>
            <p14:sldId id="330"/>
            <p14:sldId id="331"/>
          </p14:sldIdLst>
        </p14:section>
        <p14:section name="Section sans titre" id="{8A40CC6A-CB7E-4EBA-BE70-6AC70806061B}">
          <p14:sldIdLst/>
        </p14:section>
        <p14:section name="Section sans titre" id="{743FEC43-E405-4235-BCDC-1937704CFCCA}">
          <p14:sldIdLst/>
        </p14:section>
        <p14:section name="Section sans titre" id="{A967C66C-24D5-4336-896E-94C83776D3F7}">
          <p14:sldIdLst/>
        </p14:section>
        <p14:section name="Section sans titre" id="{0797C845-8F92-44D2-BBED-D743B69036DE}">
          <p14:sldIdLst/>
        </p14:section>
        <p14:section name="Section sans titre" id="{E5EF8AC0-E8FB-4956-9EB0-C400A85C2D86}">
          <p14:sldIdLst/>
        </p14:section>
        <p14:section name="Section sans titre" id="{71106835-E945-45AD-8A87-39F1B896791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10" autoAdjust="0"/>
  </p:normalViewPr>
  <p:slideViewPr>
    <p:cSldViewPr>
      <p:cViewPr>
        <p:scale>
          <a:sx n="78" d="100"/>
          <a:sy n="78" d="100"/>
        </p:scale>
        <p:origin x="-1656" y="17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F715C-EBEA-4A75-9107-44CB858A5E3B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684C-CF0F-41E5-BE8A-568D2D1F8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6577"/>
            <a:ext cx="5829300" cy="2124074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Berlin Sans FB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latin typeface="Berlin Sans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3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7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77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4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7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00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4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4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09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02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3702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417496"/>
            <a:ext cx="2726060" cy="29165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La rénovation de </a:t>
            </a:r>
            <a:r>
              <a:rPr lang="fr-FR" dirty="0" err="1" smtClean="0"/>
              <a:t>Lambarena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2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0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876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80" y="831207"/>
            <a:ext cx="47399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L’arrière avant les grands chambardements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5" y="1579"/>
            <a:ext cx="6858000" cy="97009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3997" y="593803"/>
            <a:ext cx="19274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Plan de la coque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334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06"/>
            <a:ext cx="6858000" cy="9700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662" y="1496616"/>
            <a:ext cx="16314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Plan intérieur</a:t>
            </a:r>
          </a:p>
          <a:p>
            <a:pPr algn="ctr"/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AVANT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383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06"/>
            <a:ext cx="6858000" cy="9700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662" y="1496616"/>
            <a:ext cx="16314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Plan intérieur</a:t>
            </a:r>
          </a:p>
          <a:p>
            <a:pPr algn="ctr"/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APRES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591249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</TotalTime>
  <Words>15</Words>
  <Application>Microsoft Office PowerPoint</Application>
  <PresentationFormat>Format A4 (210 x 297 mm)</PresentationFormat>
  <Paragraphs>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Conception personnalisée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</dc:creator>
  <cp:lastModifiedBy>CATH</cp:lastModifiedBy>
  <cp:revision>86</cp:revision>
  <dcterms:created xsi:type="dcterms:W3CDTF">2013-07-03T19:11:16Z</dcterms:created>
  <dcterms:modified xsi:type="dcterms:W3CDTF">2014-01-17T12:23:04Z</dcterms:modified>
</cp:coreProperties>
</file>